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4" d="100"/>
          <a:sy n="54" d="100"/>
        </p:scale>
        <p:origin x="12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89C0-057B-4D0E-A69C-BFA8D356895F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48FE-B18C-46B0-8B0C-2E622DFC8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464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89C0-057B-4D0E-A69C-BFA8D356895F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48FE-B18C-46B0-8B0C-2E622DFC8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0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89C0-057B-4D0E-A69C-BFA8D356895F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48FE-B18C-46B0-8B0C-2E622DFC8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29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89C0-057B-4D0E-A69C-BFA8D356895F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48FE-B18C-46B0-8B0C-2E622DFC8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93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89C0-057B-4D0E-A69C-BFA8D356895F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48FE-B18C-46B0-8B0C-2E622DFC8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98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89C0-057B-4D0E-A69C-BFA8D356895F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48FE-B18C-46B0-8B0C-2E622DFC8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989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89C0-057B-4D0E-A69C-BFA8D356895F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48FE-B18C-46B0-8B0C-2E622DFC8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91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89C0-057B-4D0E-A69C-BFA8D356895F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48FE-B18C-46B0-8B0C-2E622DFC8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072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89C0-057B-4D0E-A69C-BFA8D356895F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48FE-B18C-46B0-8B0C-2E622DFC8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47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89C0-057B-4D0E-A69C-BFA8D356895F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48FE-B18C-46B0-8B0C-2E622DFC8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276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89C0-057B-4D0E-A69C-BFA8D356895F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548FE-B18C-46B0-8B0C-2E622DFC8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22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F89C0-057B-4D0E-A69C-BFA8D356895F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548FE-B18C-46B0-8B0C-2E622DFC8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887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A30B5E84-1999-4262-9BEF-1A922A1F56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57"/>
            <a:ext cx="6877978" cy="9906000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A9DFB05A-E824-4130-8962-5ADC7C7A1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5447" y="4493528"/>
            <a:ext cx="2374076" cy="1680401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F686B2D-D63F-4690-950C-F496EB9A86A3}"/>
              </a:ext>
            </a:extLst>
          </p:cNvPr>
          <p:cNvSpPr txBox="1"/>
          <p:nvPr/>
        </p:nvSpPr>
        <p:spPr>
          <a:xfrm>
            <a:off x="1705181" y="3049074"/>
            <a:ext cx="34676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令和８年度第一回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015E012-3013-4AE7-A765-1C0E3658890C}"/>
              </a:ext>
            </a:extLst>
          </p:cNvPr>
          <p:cNvSpPr txBox="1"/>
          <p:nvPr/>
        </p:nvSpPr>
        <p:spPr>
          <a:xfrm>
            <a:off x="565373" y="3633848"/>
            <a:ext cx="5522473" cy="193899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6000" b="1" i="1" spc="-300" dirty="0">
                <a:ln>
                  <a:solidFill>
                    <a:schemeClr val="bg1">
                      <a:alpha val="99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家族会・</a:t>
            </a:r>
            <a:r>
              <a:rPr kumimoji="1" lang="en-US" altLang="ja-JP" sz="6000" b="1" i="1" spc="-300" dirty="0">
                <a:ln>
                  <a:solidFill>
                    <a:schemeClr val="bg1">
                      <a:alpha val="99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Fair in</a:t>
            </a:r>
            <a:r>
              <a:rPr kumimoji="1" lang="ja-JP" altLang="en-US" sz="6000" b="1" i="1" spc="-300" dirty="0">
                <a:ln>
                  <a:solidFill>
                    <a:schemeClr val="bg1">
                      <a:alpha val="99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</a:t>
            </a:r>
            <a:endParaRPr kumimoji="1" lang="en-US" altLang="ja-JP" sz="6000" b="1" i="1" spc="-300" dirty="0">
              <a:ln>
                <a:solidFill>
                  <a:schemeClr val="bg1">
                    <a:alpha val="99000"/>
                  </a:schemeClr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kumimoji="1" lang="ja-JP" altLang="en-US" sz="6000" b="1" i="1" spc="-300" dirty="0">
                <a:ln>
                  <a:solidFill>
                    <a:schemeClr val="bg1">
                      <a:alpha val="99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下荒川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6312328-4B0F-47CF-83AD-95A757A80555}"/>
              </a:ext>
            </a:extLst>
          </p:cNvPr>
          <p:cNvSpPr txBox="1"/>
          <p:nvPr/>
        </p:nvSpPr>
        <p:spPr>
          <a:xfrm>
            <a:off x="1079840" y="6633175"/>
            <a:ext cx="449353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開催時間：①</a:t>
            </a:r>
            <a:r>
              <a:rPr kumimoji="1" lang="en-US" altLang="ja-JP" sz="1600" dirty="0"/>
              <a:t>10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00</a:t>
            </a:r>
            <a:r>
              <a:rPr kumimoji="1" lang="ja-JP" altLang="en-US" sz="1600" dirty="0"/>
              <a:t>～</a:t>
            </a:r>
            <a:r>
              <a:rPr kumimoji="1" lang="en-US" altLang="ja-JP" sz="1600" dirty="0"/>
              <a:t>11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30</a:t>
            </a:r>
          </a:p>
          <a:p>
            <a:r>
              <a:rPr kumimoji="1" lang="ja-JP" altLang="en-US" sz="1600" dirty="0"/>
              <a:t>　　　　　②</a:t>
            </a:r>
            <a:r>
              <a:rPr kumimoji="1" lang="en-US" altLang="ja-JP" sz="1600" dirty="0"/>
              <a:t>11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30</a:t>
            </a:r>
            <a:r>
              <a:rPr kumimoji="1" lang="ja-JP" altLang="en-US" sz="1600" dirty="0"/>
              <a:t>～</a:t>
            </a:r>
            <a:r>
              <a:rPr kumimoji="1" lang="en-US" altLang="ja-JP" sz="1600" dirty="0"/>
              <a:t>12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00</a:t>
            </a:r>
          </a:p>
          <a:p>
            <a:r>
              <a:rPr kumimoji="1" lang="ja-JP" altLang="en-US" sz="1600" dirty="0"/>
              <a:t>開催場所：愛の家グループホームいわき下荒川</a:t>
            </a:r>
            <a:endParaRPr kumimoji="1" lang="en-US" altLang="ja-JP" sz="1600" dirty="0"/>
          </a:p>
          <a:p>
            <a:r>
              <a:rPr kumimoji="1" lang="ja-JP" altLang="en-US" sz="1600" dirty="0"/>
              <a:t>　　　　　①中庭　②</a:t>
            </a:r>
            <a:r>
              <a:rPr kumimoji="1" lang="en-US" altLang="ja-JP" sz="1600" dirty="0"/>
              <a:t>2F</a:t>
            </a:r>
            <a:r>
              <a:rPr kumimoji="1" lang="ja-JP" altLang="en-US" sz="1600" dirty="0"/>
              <a:t>相談室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01B25D7-524B-41EF-AF4F-ABA58C3189C6}"/>
              </a:ext>
            </a:extLst>
          </p:cNvPr>
          <p:cNvSpPr txBox="1"/>
          <p:nvPr/>
        </p:nvSpPr>
        <p:spPr>
          <a:xfrm>
            <a:off x="922915" y="5671245"/>
            <a:ext cx="4249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kumimoji="1" lang="ja-JP" altLang="en-US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月</a:t>
            </a:r>
            <a:r>
              <a:rPr kumimoji="1" lang="en-US" altLang="ja-JP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r>
              <a:rPr kumimoji="1" lang="ja-JP" altLang="en-US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日</a:t>
            </a:r>
            <a:r>
              <a:rPr kumimoji="1" lang="ja-JP" alt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（土）</a:t>
            </a:r>
            <a:endParaRPr kumimoji="1" lang="ja-JP" altLang="en-US" sz="4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91AB8C52-D53C-4076-9AF1-37A1F972CB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05315">
            <a:off x="5197971" y="1888084"/>
            <a:ext cx="1634856" cy="1634856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741DDECE-CAEB-4ADC-89CF-65F50608A5F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26317" y="1388156"/>
            <a:ext cx="953732" cy="1562513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FE3AE340-FF44-472E-88F2-AE83EE9D59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7706075"/>
            <a:ext cx="2544751" cy="2033756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66175ED8-0C6C-4AE6-B5D2-704781FE17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773" y="5510471"/>
            <a:ext cx="1377951" cy="1628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319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60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GH210_いわき下荒川002</dc:creator>
  <cp:lastModifiedBy>GH210_いわき下荒川002</cp:lastModifiedBy>
  <cp:revision>5</cp:revision>
  <cp:lastPrinted>2026-05-25T02:27:40Z</cp:lastPrinted>
  <dcterms:created xsi:type="dcterms:W3CDTF">2026-05-25T01:49:32Z</dcterms:created>
  <dcterms:modified xsi:type="dcterms:W3CDTF">2026-05-25T02:28:16Z</dcterms:modified>
</cp:coreProperties>
</file>